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66840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 What You Want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unloaded and holstered. PCC unloaded, held with both hands, buttstock on belt pointed downrange.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9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Front wall in center is considered to be as constructed and shots may be fired 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from underneath.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824EF0-D0D1-4E0F-A2A3-B12A65E29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48519"/>
            <a:ext cx="7025777" cy="38607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76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205</cp:revision>
  <cp:lastPrinted>2016-01-15T21:54:08Z</cp:lastPrinted>
  <dcterms:created xsi:type="dcterms:W3CDTF">2002-08-21T12:11:08Z</dcterms:created>
  <dcterms:modified xsi:type="dcterms:W3CDTF">2019-07-22T19:49:41Z</dcterms:modified>
  <cp:category>Shooting</cp:category>
</cp:coreProperties>
</file>